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656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7AB85-9312-6540-8E93-0D51980B749A}" type="datetimeFigureOut">
              <a:rPr lang="en-US" smtClean="0"/>
              <a:t>4/28/14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61590-62BD-9142-B898-242305B3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1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1590-62BD-9142-B898-242305B3D3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2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abstracts</a:t>
            </a:r>
            <a:r>
              <a:rPr lang="en-US" baseline="0" dirty="0" smtClean="0"/>
              <a:t> from conferences are not peer reviewed.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1590-62BD-9142-B898-242305B3D3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4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CFE4-B7FD-7A44-8142-2E27E9CAF511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FF23-C806-7744-A1BC-5BAF6493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2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CFE4-B7FD-7A44-8142-2E27E9CAF511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FF23-C806-7744-A1BC-5BAF6493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CFE4-B7FD-7A44-8142-2E27E9CAF511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FF23-C806-7744-A1BC-5BAF6493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3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CFE4-B7FD-7A44-8142-2E27E9CAF511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FF23-C806-7744-A1BC-5BAF6493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3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CFE4-B7FD-7A44-8142-2E27E9CAF511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FF23-C806-7744-A1BC-5BAF6493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7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CFE4-B7FD-7A44-8142-2E27E9CAF511}" type="datetimeFigureOut">
              <a:rPr lang="en-US" smtClean="0"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FF23-C806-7744-A1BC-5BAF6493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2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CFE4-B7FD-7A44-8142-2E27E9CAF511}" type="datetimeFigureOut">
              <a:rPr lang="en-US" smtClean="0"/>
              <a:t>4/28/14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FF23-C806-7744-A1BC-5BAF6493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2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CFE4-B7FD-7A44-8142-2E27E9CAF511}" type="datetimeFigureOut">
              <a:rPr lang="en-US" smtClean="0"/>
              <a:t>4/28/14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FF23-C806-7744-A1BC-5BAF6493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CFE4-B7FD-7A44-8142-2E27E9CAF511}" type="datetimeFigureOut">
              <a:rPr lang="en-US" smtClean="0"/>
              <a:t>4/28/14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FF23-C806-7744-A1BC-5BAF6493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2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CFE4-B7FD-7A44-8142-2E27E9CAF511}" type="datetimeFigureOut">
              <a:rPr lang="en-US" smtClean="0"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FF23-C806-7744-A1BC-5BAF6493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4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CFE4-B7FD-7A44-8142-2E27E9CAF511}" type="datetimeFigureOut">
              <a:rPr lang="en-US" smtClean="0"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FF23-C806-7744-A1BC-5BAF6493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DCFE4-B7FD-7A44-8142-2E27E9CAF511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BFF23-C806-7744-A1BC-5BAF6493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8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Evaluating online sources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5-minute workshop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2873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latin typeface="Helvetica"/>
                <a:cs typeface="Helvetica"/>
              </a:rPr>
              <a:t>How do you decide if an online source is trustworthy?</a:t>
            </a:r>
            <a:endParaRPr lang="en-US" u="sng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15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Authorship: Who wrote this and what are their credentials?</a:t>
            </a:r>
          </a:p>
          <a:p>
            <a:r>
              <a:rPr lang="en-US" dirty="0" smtClean="0">
                <a:latin typeface="Helvetica"/>
                <a:cs typeface="Helvetica"/>
              </a:rPr>
              <a:t>Publisher: Who sponsors the document? Is this institution biased?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Educational website = .</a:t>
            </a:r>
            <a:r>
              <a:rPr lang="en-US" dirty="0" err="1" smtClean="0">
                <a:latin typeface="Helvetica"/>
                <a:cs typeface="Helvetica"/>
              </a:rPr>
              <a:t>edu</a:t>
            </a:r>
            <a:endParaRPr lang="en-US" dirty="0" smtClean="0">
              <a:latin typeface="Helvetica"/>
              <a:cs typeface="Helvetica"/>
            </a:endParaRPr>
          </a:p>
          <a:p>
            <a:pPr lvl="1"/>
            <a:r>
              <a:rPr lang="en-US" dirty="0" smtClean="0">
                <a:latin typeface="Helvetica"/>
                <a:cs typeface="Helvetica"/>
              </a:rPr>
              <a:t>Non-profit organizations and public interest groups = .org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Government agencies = .</a:t>
            </a:r>
            <a:r>
              <a:rPr lang="en-US" dirty="0" err="1" smtClean="0">
                <a:latin typeface="Helvetica"/>
                <a:cs typeface="Helvetica"/>
              </a:rPr>
              <a:t>gov</a:t>
            </a:r>
            <a:r>
              <a:rPr lang="en-US" dirty="0" smtClean="0">
                <a:latin typeface="Helvetica"/>
                <a:cs typeface="Helvetica"/>
              </a:rPr>
              <a:t> or .fed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Commercial sites = .com or </a:t>
            </a:r>
            <a:r>
              <a:rPr lang="en-US" dirty="0" err="1" smtClean="0">
                <a:latin typeface="Helvetica"/>
                <a:cs typeface="Helvetica"/>
              </a:rPr>
              <a:t>.net</a:t>
            </a:r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Point of view: What is the author’s goal?</a:t>
            </a:r>
          </a:p>
          <a:p>
            <a:r>
              <a:rPr lang="en-US" dirty="0" smtClean="0">
                <a:latin typeface="Helvetica"/>
                <a:cs typeface="Helvetica"/>
              </a:rPr>
              <a:t>Verifiability: Can you verify the information the author references? What kind of information do they cite?</a:t>
            </a:r>
          </a:p>
          <a:p>
            <a:r>
              <a:rPr lang="en-US" dirty="0" smtClean="0">
                <a:latin typeface="Helvetica"/>
                <a:cs typeface="Helvetica"/>
              </a:rPr>
              <a:t>Currency: </a:t>
            </a:r>
            <a:r>
              <a:rPr lang="en-US" dirty="0" smtClean="0">
                <a:latin typeface="Helvetica"/>
                <a:cs typeface="Helvetica"/>
              </a:rPr>
              <a:t>Is </a:t>
            </a:r>
            <a:r>
              <a:rPr lang="en-US" dirty="0" smtClean="0">
                <a:latin typeface="Helvetica"/>
                <a:cs typeface="Helvetica"/>
              </a:rPr>
              <a:t>the information current? See copyright/update at foot of web page.</a:t>
            </a:r>
          </a:p>
        </p:txBody>
      </p:sp>
    </p:spTree>
    <p:extLst>
      <p:ext uri="{BB962C8B-B14F-4D97-AF65-F5344CB8AC3E}">
        <p14:creationId xmlns:p14="http://schemas.microsoft.com/office/powerpoint/2010/main" val="335788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2" y="-76799"/>
            <a:ext cx="8749174" cy="1143000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latin typeface="Helvetica"/>
                <a:cs typeface="Helvetica"/>
              </a:rPr>
              <a:t>Would you cite this </a:t>
            </a:r>
            <a:r>
              <a:rPr lang="en-US" sz="3200" u="sng" dirty="0" smtClean="0">
                <a:latin typeface="Helvetica"/>
                <a:cs typeface="Helvetica"/>
              </a:rPr>
              <a:t>source</a:t>
            </a:r>
            <a:r>
              <a:rPr lang="en-US" sz="3200" u="sng" dirty="0" smtClean="0">
                <a:latin typeface="Helvetica"/>
                <a:cs typeface="Helvetica"/>
              </a:rPr>
              <a:t>? </a:t>
            </a:r>
            <a:r>
              <a:rPr lang="en-US" sz="3200" u="sng" dirty="0" err="1" smtClean="0">
                <a:latin typeface="Helvetica"/>
                <a:cs typeface="Helvetica"/>
              </a:rPr>
              <a:t>www.hcn.org</a:t>
            </a:r>
            <a:endParaRPr lang="en-US" sz="3200" u="sng" dirty="0">
              <a:latin typeface="Helvetica"/>
              <a:cs typeface="Helvetic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25" r="46217" b="84821"/>
          <a:stretch/>
        </p:blipFill>
        <p:spPr>
          <a:xfrm>
            <a:off x="0" y="920156"/>
            <a:ext cx="4842025" cy="66747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35968"/>
            <a:ext cx="8606786" cy="510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0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>
                <a:latin typeface="Helvetica"/>
                <a:cs typeface="Helvetica"/>
              </a:rPr>
              <a:t>Would you cite this source? www2.epa.gov</a:t>
            </a:r>
            <a:endParaRPr lang="en-US" sz="3200" u="sng" dirty="0">
              <a:latin typeface="Helvetica"/>
              <a:cs typeface="Helvetica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771" b="252"/>
          <a:stretch/>
        </p:blipFill>
        <p:spPr>
          <a:xfrm>
            <a:off x="457200" y="1417638"/>
            <a:ext cx="8229600" cy="147422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80" y="2891867"/>
            <a:ext cx="7876311" cy="382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1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>
                <a:latin typeface="Helvetica"/>
                <a:cs typeface="Helvetica"/>
              </a:rPr>
              <a:t>Would you cite this source? </a:t>
            </a:r>
            <a:r>
              <a:rPr lang="en-US" sz="3200" u="sng" dirty="0" err="1" smtClean="0">
                <a:latin typeface="Helvetica"/>
                <a:cs typeface="Helvetica"/>
              </a:rPr>
              <a:t>www.propublica.org</a:t>
            </a:r>
            <a:endParaRPr lang="en-US" sz="3200" u="sng" dirty="0">
              <a:latin typeface="Helvetica"/>
              <a:cs typeface="Helvetic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798" b="75578"/>
          <a:stretch/>
        </p:blipFill>
        <p:spPr>
          <a:xfrm>
            <a:off x="117000" y="1304124"/>
            <a:ext cx="8229600" cy="13268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6835" r="33654"/>
          <a:stretch/>
        </p:blipFill>
        <p:spPr>
          <a:xfrm>
            <a:off x="0" y="2540200"/>
            <a:ext cx="6066706" cy="427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4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Would you cite this source? </a:t>
            </a:r>
            <a:r>
              <a:rPr lang="en-US" sz="3200" dirty="0" err="1" smtClean="0">
                <a:latin typeface="Helvetica"/>
                <a:cs typeface="Helvetica"/>
              </a:rPr>
              <a:t>www.sgmeet.com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413" b="-2903"/>
          <a:stretch/>
        </p:blipFill>
        <p:spPr>
          <a:xfrm>
            <a:off x="737076" y="1482646"/>
            <a:ext cx="7563537" cy="5375353"/>
          </a:xfrm>
        </p:spPr>
      </p:pic>
    </p:spTree>
    <p:extLst>
      <p:ext uri="{BB962C8B-B14F-4D97-AF65-F5344CB8AC3E}">
        <p14:creationId xmlns:p14="http://schemas.microsoft.com/office/powerpoint/2010/main" val="2050798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161</Words>
  <Application>Microsoft Macintosh PowerPoint</Application>
  <PresentationFormat>On-screen Show (4:3)</PresentationFormat>
  <Paragraphs>19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Evaluating online sources</vt:lpstr>
      <vt:lpstr>How do you decide if an online source is trustworthy?</vt:lpstr>
      <vt:lpstr>Would you cite this source? www.hcn.org</vt:lpstr>
      <vt:lpstr>Would you cite this source? www2.epa.gov</vt:lpstr>
      <vt:lpstr>Would you cite this source? www.propublica.org</vt:lpstr>
      <vt:lpstr>Would you cite this source? www.sgmeet.com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online sources</dc:title>
  <dc:creator>UMN User</dc:creator>
  <cp:lastModifiedBy>UMN User</cp:lastModifiedBy>
  <cp:revision>7</cp:revision>
  <dcterms:created xsi:type="dcterms:W3CDTF">2014-04-22T01:11:38Z</dcterms:created>
  <dcterms:modified xsi:type="dcterms:W3CDTF">2014-04-29T17:44:13Z</dcterms:modified>
</cp:coreProperties>
</file>