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114C-3F54-DB49-89C1-2498BBF87AE8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C657A-8B6E-D84A-B2C6-001C67C26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9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Intended for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year undergraduate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C657A-8B6E-D84A-B2C6-001C67C26F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4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0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3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5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3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9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0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3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5DC7-3E74-CF44-A898-A83E0C30A8F4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60766-65E9-C949-B56B-AB47C5A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Introduction to Synthesis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5-minute workshop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3574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What is synthesis?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96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Integration of knowledge from multiple sources to develop and support an argument</a:t>
            </a:r>
          </a:p>
          <a:p>
            <a:endParaRPr lang="en-US" sz="4000" dirty="0" smtClean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NOT a summary</a:t>
            </a:r>
          </a:p>
          <a:p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3049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Synthetic writing components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2650"/>
            <a:ext cx="8446968" cy="4925117"/>
          </a:xfrm>
        </p:spPr>
        <p:txBody>
          <a:bodyPr>
            <a:noAutofit/>
          </a:bodyPr>
          <a:lstStyle/>
          <a:p>
            <a:r>
              <a:rPr lang="en-US" sz="3600" dirty="0">
                <a:latin typeface="Helvetica"/>
                <a:cs typeface="Helvetica"/>
              </a:rPr>
              <a:t>T</a:t>
            </a:r>
            <a:r>
              <a:rPr lang="en-US" sz="3600" dirty="0" smtClean="0">
                <a:latin typeface="Helvetica"/>
                <a:cs typeface="Helvetica"/>
              </a:rPr>
              <a:t>opic sentence that states the message of the paragraph</a:t>
            </a:r>
          </a:p>
          <a:p>
            <a:endParaRPr lang="en-US" sz="3600" dirty="0" smtClean="0">
              <a:latin typeface="Helvetica"/>
              <a:cs typeface="Helvetica"/>
            </a:endParaRPr>
          </a:p>
          <a:p>
            <a:r>
              <a:rPr lang="en-US" sz="3600" dirty="0" smtClean="0">
                <a:latin typeface="Helvetica"/>
                <a:cs typeface="Helvetica"/>
              </a:rPr>
              <a:t>Evidence that supports topic sentence from a variety of sources</a:t>
            </a:r>
          </a:p>
          <a:p>
            <a:endParaRPr lang="en-US" sz="3600" dirty="0" smtClean="0">
              <a:latin typeface="Helvetica"/>
              <a:cs typeface="Helvetica"/>
            </a:endParaRPr>
          </a:p>
          <a:p>
            <a:r>
              <a:rPr lang="en-US" sz="3600" dirty="0">
                <a:latin typeface="Helvetica"/>
                <a:cs typeface="Helvetica"/>
              </a:rPr>
              <a:t>C</a:t>
            </a:r>
            <a:r>
              <a:rPr lang="en-US" sz="3600" dirty="0" smtClean="0">
                <a:latin typeface="Helvetica"/>
                <a:cs typeface="Helvetica"/>
              </a:rPr>
              <a:t>onclusion based on the synthesis of the evidence</a:t>
            </a:r>
          </a:p>
          <a:p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9413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69"/>
            <a:ext cx="8229600" cy="576875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>
                <a:latin typeface="Helvetica"/>
                <a:cs typeface="Helvetica"/>
              </a:rPr>
              <a:t>Read the paragraph of your own writing and consider:</a:t>
            </a:r>
            <a:endParaRPr lang="en-US" sz="4000" dirty="0" smtClean="0">
              <a:latin typeface="Helvetica"/>
              <a:cs typeface="Helvetica"/>
            </a:endParaRPr>
          </a:p>
          <a:p>
            <a:pPr algn="ctr">
              <a:buNone/>
            </a:pPr>
            <a:r>
              <a:rPr lang="en-US" sz="4000" b="1" dirty="0" smtClean="0">
                <a:latin typeface="Helvetica"/>
                <a:cs typeface="Helvetica"/>
              </a:rPr>
              <a:t>Does my writing have the key components of synthesis?</a:t>
            </a:r>
            <a:endParaRPr lang="en-US" sz="4000" b="1" dirty="0" smtClean="0">
              <a:latin typeface="Helvetica"/>
              <a:cs typeface="Helvetica"/>
            </a:endParaRPr>
          </a:p>
          <a:p>
            <a:pPr>
              <a:buNone/>
            </a:pPr>
            <a:r>
              <a:rPr lang="en-US" sz="4000" dirty="0" smtClean="0">
                <a:latin typeface="Helvetica"/>
                <a:cs typeface="Helvetica"/>
              </a:rPr>
              <a:t>-topic sentence that states the message of the paragraph?</a:t>
            </a:r>
          </a:p>
          <a:p>
            <a:pPr>
              <a:buNone/>
            </a:pPr>
            <a:r>
              <a:rPr lang="en-US" sz="4000" dirty="0" smtClean="0">
                <a:latin typeface="Helvetica"/>
                <a:cs typeface="Helvetica"/>
              </a:rPr>
              <a:t>-evidence that supports topic sentence from a variety of sources?</a:t>
            </a:r>
          </a:p>
          <a:p>
            <a:pPr>
              <a:buNone/>
            </a:pPr>
            <a:r>
              <a:rPr lang="en-US" sz="4000" dirty="0" smtClean="0">
                <a:latin typeface="Helvetica"/>
                <a:cs typeface="Helvetica"/>
              </a:rPr>
              <a:t>-conclusion based on synthesis of evidence?</a:t>
            </a:r>
            <a:endParaRPr lang="en-US" sz="4000" dirty="0" smtClean="0">
              <a:latin typeface="Helvetica"/>
              <a:cs typeface="Helvetica"/>
            </a:endParaRPr>
          </a:p>
          <a:p>
            <a:pPr>
              <a:buNone/>
            </a:pP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0038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69"/>
            <a:ext cx="8229600" cy="57687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Helvetica"/>
                <a:cs typeface="Helvetica"/>
              </a:rPr>
              <a:t>How could you improve your writing?</a:t>
            </a:r>
          </a:p>
          <a:p>
            <a:pPr algn="ctr">
              <a:buNone/>
            </a:pPr>
            <a:endParaRPr lang="en-US" sz="4000" dirty="0" smtClean="0">
              <a:latin typeface="Helvetica"/>
              <a:cs typeface="Helvetica"/>
            </a:endParaRPr>
          </a:p>
          <a:p>
            <a:pPr algn="ctr">
              <a:buNone/>
            </a:pPr>
            <a:r>
              <a:rPr lang="en-US" sz="4000" dirty="0" smtClean="0">
                <a:latin typeface="Helvetica"/>
                <a:cs typeface="Helvetica"/>
              </a:rPr>
              <a:t>List at least two items or issues to address in the next draft of this paragraph.</a:t>
            </a:r>
            <a:endParaRPr lang="en-US" sz="4000" dirty="0" smtClean="0">
              <a:latin typeface="Helvetica"/>
              <a:cs typeface="Helvetica"/>
            </a:endParaRPr>
          </a:p>
          <a:p>
            <a:pPr>
              <a:buNone/>
            </a:pP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6799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5292</TotalTime>
  <Words>141</Words>
  <Application>Microsoft Macintosh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to Synthesis</vt:lpstr>
      <vt:lpstr>What is synthesis?</vt:lpstr>
      <vt:lpstr>Synthetic writing components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Synthesis</dc:title>
  <dc:creator>UMN User</dc:creator>
  <cp:lastModifiedBy>UMN User</cp:lastModifiedBy>
  <cp:revision>16</cp:revision>
  <dcterms:created xsi:type="dcterms:W3CDTF">2014-02-23T21:43:35Z</dcterms:created>
  <dcterms:modified xsi:type="dcterms:W3CDTF">2014-04-07T02:03:10Z</dcterms:modified>
</cp:coreProperties>
</file>